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57" r:id="rId9"/>
    <p:sldId id="262" r:id="rId10"/>
    <p:sldId id="26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C92FD6-E5B6-44B8-B34F-3D205EB1C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923D87-E349-42E4-B08E-E3BCAC8F0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F37AF6C-393B-467C-992F-E16AF5DB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E400EAD-39F4-4C9E-AC50-EA20A46B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D1D37B-7489-461B-9E63-FCB6ADE3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22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F30568-9D5C-4139-9FDC-F6A1F1C4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6496EE0-100A-4249-855E-CAC570154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D7BDF8B-55F0-4496-9DBB-DB9AF41E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8C65828-0C12-4329-8FCC-2174F32C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C49079B-D85F-4C10-9699-2D83D782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702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1CC929D-B70C-4A96-A3F0-1485F6F74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35022D0-ABC7-438C-AE67-EACB4561B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23C91C-BE9A-4F1A-90C7-C402DD10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49C59E2-F884-4809-8211-821931F4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EAA58F3-EDDE-4634-85EC-940013DD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389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800846-F2CA-49DD-BF87-6CF55AEB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230DBFB-C3E0-49D3-8D4A-AE0A25A49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02BA8E3-C3D6-4929-B0AB-DC6CBE1E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AF40F9A-6428-4002-8D31-DB57F737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144D3B-2372-4A04-8458-F37E412F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346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5492A5-2C94-404B-B9F5-A0465AC9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3F0DC4B-2BBB-47D4-BE27-41529A1C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222712B-76C3-42DB-AA2B-1C5CE081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433B0A2-D6DD-4CCB-A103-A9A41F87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E93AEC2-69C5-4CCD-A453-F29AC875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292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605679-7C54-4425-BF88-62A501B2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3D057B8-A0D8-49A5-A4C2-57B9A862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CA4DDE3-6084-4B34-861D-F37D1C12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72CA342-1AAB-40AE-B5AB-A6327BF9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2F55F63-362C-404C-93CF-BB8EBF13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014D533-245A-45BB-8515-B4676A23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099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92E719-E0DB-4A08-9224-DCB514ED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16A85F9-0B05-4D2D-8EF4-B25CF7ABE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CCF5FD9-BDFA-4B12-96CB-B12D845EC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7F77341-BAC6-4A7C-9CE7-6CBF9F459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E12696F-4483-4BF6-8DB5-77DC53C05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898C36A-2259-469B-984E-070CDE0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FAD2C7A-76A3-4222-9674-13E9B5E5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380400F-583A-42FF-94D2-2079E3DE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83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445A0C-9A00-41FC-8588-6CBFFC5B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D577E52-B3CB-486B-A3BA-0D887F7D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22596D5-D48A-421F-BFD6-F4C85585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0D7EA42-9A07-4528-8D5C-18882BF2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953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E25551D-E90A-428D-9B99-2582028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EB539D3-6209-4E92-9FA6-7D7411FE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E77CB61-BAF6-4884-A19B-6B3A3A22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247C0E-4F3C-4809-A1F3-2E31E832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A6C1A7-33C9-4264-95C5-D9E51BFA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38CDF13-0CB3-4378-A326-AA3665D7D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ED2AFB3-E853-4851-8947-DE8B49F7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43C34D7-B95A-4F75-8C93-E287FE82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911AB18-C99B-44C0-8B3D-813D94EF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249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19BE11-FE47-47FE-8C4C-04B132EE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222AAF3-3F52-43A8-9AD3-BFB48E80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D35A86-3E9B-4CC1-BC05-6BD9E9768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CC7DC87-7BAE-40EC-8BF8-40BEBD03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367D543-6A9F-4309-B00A-B70B9B30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82EFCDD-3D7B-4692-87B3-EAB10152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2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0D754241-5C43-4F05-ABD3-C1A5E200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1128A29-5EE8-43FB-844D-2292D2F60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5F77DED-3C5D-4E43-B947-2A85A0FEB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B54A-CEDD-4517-80AC-86E401FEFC02}" type="datetimeFigureOut">
              <a:rPr lang="hr-HR" smtClean="0"/>
              <a:pPr/>
              <a:t>14.2.2022.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D5227C0-E4BB-40A9-A913-8BCE5A0B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6216C26-3735-433E-B692-20F29098C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F3EE-3F18-4943-B2A3-04CB0C1462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00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media" Target="../media/media2.mp3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widgets.com/play/PkYku6sF-iQAF_AeFvAAAA/DCF5FDU/di8-l12-voc" TargetMode="External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okwidgets.com/play/h2ala7_5-iQAFnrBVvAAAA/DCDX3DG/di8-l12-exp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e-sfera.hr/dodatni-digitalni-sadrzaji/09227df0-afdc-454e-afd0-bcf1a0d22411/" TargetMode="External"/><Relationship Id="rId4" Type="http://schemas.openxmlformats.org/officeDocument/2006/relationships/hyperlink" Target="https://wordwall.net/play/16004/627/284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61376CC-92B8-41E6-9027-21C168262B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4C1C1EE-2A94-41CF-9091-C273A30FC14D}"/>
              </a:ext>
            </a:extLst>
          </p:cNvPr>
          <p:cNvSpPr txBox="1"/>
          <p:nvPr/>
        </p:nvSpPr>
        <p:spPr>
          <a:xfrm>
            <a:off x="6102493" y="1008201"/>
            <a:ext cx="5367148" cy="363176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12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Looking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forward</a:t>
            </a:r>
            <a:r>
              <a:rPr lang="hr-HR" sz="4800" dirty="0">
                <a:solidFill>
                  <a:srgbClr val="FF33CC"/>
                </a:solidFill>
              </a:rPr>
              <a:t> to </a:t>
            </a:r>
            <a:r>
              <a:rPr lang="hr-HR" sz="4800" dirty="0" err="1">
                <a:solidFill>
                  <a:srgbClr val="FF33CC"/>
                </a:solidFill>
              </a:rPr>
              <a:t>the</a:t>
            </a:r>
            <a:r>
              <a:rPr lang="hr-HR" sz="4800" dirty="0">
                <a:solidFill>
                  <a:srgbClr val="FF33CC"/>
                </a:solidFill>
              </a:rPr>
              <a:t> future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9A1C21-6EEE-4752-B1D0-8128C927BC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01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ABDAB9B-06FE-4DF7-8BF3-273D082BF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36"/>
          <a:stretch/>
        </p:blipFill>
        <p:spPr>
          <a:xfrm>
            <a:off x="0" y="3199046"/>
            <a:ext cx="8031894" cy="36777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3095359-41D1-4AD4-87FD-01E5D929C3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4216"/>
          <a:stretch/>
        </p:blipFill>
        <p:spPr>
          <a:xfrm>
            <a:off x="0" y="648070"/>
            <a:ext cx="3460872" cy="319408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1BED516-3559-47B2-9F2B-8B5A053EC121}"/>
              </a:ext>
            </a:extLst>
          </p:cNvPr>
          <p:cNvSpPr txBox="1"/>
          <p:nvPr/>
        </p:nvSpPr>
        <p:spPr>
          <a:xfrm>
            <a:off x="448958" y="4703544"/>
            <a:ext cx="4279137" cy="64633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en-US" dirty="0"/>
              <a:t>interview with an alien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en-US" dirty="0"/>
              <a:t>idea of the </a:t>
            </a:r>
            <a:r>
              <a:rPr lang="en-US" dirty="0" err="1"/>
              <a:t>futur</a:t>
            </a:r>
            <a:r>
              <a:rPr lang="hr-HR" dirty="0"/>
              <a:t>e.</a:t>
            </a:r>
            <a:endParaRPr lang="hr-HR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26975D2-7125-433E-BEF8-C18C17896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9290" y="-4966"/>
            <a:ext cx="4891916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E9ACBF2-6639-4C39-A7E4-23373EF9C4B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4231" y="1094452"/>
            <a:ext cx="9116647" cy="20125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74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1BA8245-143F-4CDC-8F0B-D2ABB90B7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3290" y="0"/>
            <a:ext cx="4891916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9ABAC78-220F-4316-BFB9-3B2ED791C588}"/>
              </a:ext>
            </a:extLst>
          </p:cNvPr>
          <p:cNvSpPr txBox="1"/>
          <p:nvPr/>
        </p:nvSpPr>
        <p:spPr>
          <a:xfrm>
            <a:off x="191411" y="1555819"/>
            <a:ext cx="3963339" cy="2708434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SpaceTravel.com has decided to... </a:t>
            </a:r>
            <a:endParaRPr lang="hr-H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One teenager will... </a:t>
            </a:r>
            <a:endParaRPr lang="hr-H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They have made a... </a:t>
            </a:r>
            <a:endParaRPr lang="hr-H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Each candidate will also... </a:t>
            </a:r>
            <a:endParaRPr lang="hr-H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By looking at their answers... </a:t>
            </a:r>
            <a:endParaRPr lang="hr-HR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3EA283C-CA26-4602-9875-1F300017C4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5460" y="1462416"/>
            <a:ext cx="7501400" cy="481938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43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409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E7E0D7C-0621-495F-BC3E-0ED564C9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6494"/>
          <a:stretch/>
        </p:blipFill>
        <p:spPr>
          <a:xfrm>
            <a:off x="2485438" y="360847"/>
            <a:ext cx="5791074" cy="256532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29_dip_in_8__l12_with_a_bit_of_luck_-_a_questionnaire">
            <a:hlinkClick r:id="" action="ppaction://media"/>
            <a:extLst>
              <a:ext uri="{FF2B5EF4-FFF2-40B4-BE49-F238E27FC236}">
                <a16:creationId xmlns:a16="http://schemas.microsoft.com/office/drawing/2014/main" xmlns="" id="{7049475E-4AC9-494B-8864-FEA2B19051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2112" y="1030287"/>
            <a:ext cx="1383776" cy="138377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7FDE267-A357-49A7-8F38-B5F5D621D78A}"/>
              </a:ext>
            </a:extLst>
          </p:cNvPr>
          <p:cNvSpPr txBox="1"/>
          <p:nvPr/>
        </p:nvSpPr>
        <p:spPr>
          <a:xfrm>
            <a:off x="4379868" y="1445786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FDCA4AE-E6BF-4CBF-9DC5-E246FEB9C30D}"/>
              </a:ext>
            </a:extLst>
          </p:cNvPr>
          <p:cNvSpPr txBox="1"/>
          <p:nvPr/>
        </p:nvSpPr>
        <p:spPr>
          <a:xfrm>
            <a:off x="5161319" y="1458842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72E260D-5A1E-48D4-AFA5-242A3D761987}"/>
              </a:ext>
            </a:extLst>
          </p:cNvPr>
          <p:cNvSpPr txBox="1"/>
          <p:nvPr/>
        </p:nvSpPr>
        <p:spPr>
          <a:xfrm>
            <a:off x="5875105" y="1445786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3541C35-7507-407D-8A96-1A0EE285DA37}"/>
              </a:ext>
            </a:extLst>
          </p:cNvPr>
          <p:cNvSpPr txBox="1"/>
          <p:nvPr/>
        </p:nvSpPr>
        <p:spPr>
          <a:xfrm>
            <a:off x="6566993" y="1415534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29BE8DB-B1C9-4D58-9B71-E33901F4AE0D}"/>
              </a:ext>
            </a:extLst>
          </p:cNvPr>
          <p:cNvSpPr txBox="1"/>
          <p:nvPr/>
        </p:nvSpPr>
        <p:spPr>
          <a:xfrm>
            <a:off x="7247839" y="1415534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605EAB1-8A65-4820-B155-74EEF6A398BB}"/>
              </a:ext>
            </a:extLst>
          </p:cNvPr>
          <p:cNvSpPr txBox="1"/>
          <p:nvPr/>
        </p:nvSpPr>
        <p:spPr>
          <a:xfrm>
            <a:off x="4379867" y="1906579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0E30DB9-2404-42B2-BF7A-0C79F597EF74}"/>
              </a:ext>
            </a:extLst>
          </p:cNvPr>
          <p:cNvSpPr txBox="1"/>
          <p:nvPr/>
        </p:nvSpPr>
        <p:spPr>
          <a:xfrm>
            <a:off x="5161319" y="1906579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A8ADF5B-15A6-453C-B6A9-71F045191E5D}"/>
              </a:ext>
            </a:extLst>
          </p:cNvPr>
          <p:cNvSpPr txBox="1"/>
          <p:nvPr/>
        </p:nvSpPr>
        <p:spPr>
          <a:xfrm>
            <a:off x="5875105" y="1899773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7D9D3E1-4659-4B26-973B-0F9656BFEF84}"/>
              </a:ext>
            </a:extLst>
          </p:cNvPr>
          <p:cNvSpPr txBox="1"/>
          <p:nvPr/>
        </p:nvSpPr>
        <p:spPr>
          <a:xfrm>
            <a:off x="6588891" y="1876941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199A388-AB37-4B48-8A98-39410949D815}"/>
              </a:ext>
            </a:extLst>
          </p:cNvPr>
          <p:cNvSpPr txBox="1"/>
          <p:nvPr/>
        </p:nvSpPr>
        <p:spPr>
          <a:xfrm>
            <a:off x="7302677" y="1876941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63448B1-4871-4426-A12D-1A385F1C73A9}"/>
              </a:ext>
            </a:extLst>
          </p:cNvPr>
          <p:cNvSpPr txBox="1"/>
          <p:nvPr/>
        </p:nvSpPr>
        <p:spPr>
          <a:xfrm>
            <a:off x="4379866" y="2275911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1A721AF-BE8F-4FB8-8AC8-A3E65A5740A8}"/>
              </a:ext>
            </a:extLst>
          </p:cNvPr>
          <p:cNvSpPr txBox="1"/>
          <p:nvPr/>
        </p:nvSpPr>
        <p:spPr>
          <a:xfrm>
            <a:off x="5161319" y="2313957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0B53318-CABD-4352-8C77-50541CAD53D7}"/>
              </a:ext>
            </a:extLst>
          </p:cNvPr>
          <p:cNvSpPr txBox="1"/>
          <p:nvPr/>
        </p:nvSpPr>
        <p:spPr>
          <a:xfrm>
            <a:off x="5863385" y="2283326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61027085-1CBA-4051-BA48-62827EBE34A9}"/>
              </a:ext>
            </a:extLst>
          </p:cNvPr>
          <p:cNvSpPr txBox="1"/>
          <p:nvPr/>
        </p:nvSpPr>
        <p:spPr>
          <a:xfrm>
            <a:off x="6565451" y="2292440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5E8441F9-20E3-4BE3-B883-E8122E34AB4C}"/>
              </a:ext>
            </a:extLst>
          </p:cNvPr>
          <p:cNvSpPr txBox="1"/>
          <p:nvPr/>
        </p:nvSpPr>
        <p:spPr>
          <a:xfrm>
            <a:off x="7267517" y="2313957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b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736B0D18-2E3B-41A7-BE63-4D604D05C7E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9321" y="3239473"/>
            <a:ext cx="3532236" cy="16181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FBE59E7A-CC1B-4F15-8421-8513E5B6689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51672" y="4017537"/>
            <a:ext cx="7525058" cy="261785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30_dip_in_8__l12_announcing_the_winner">
            <a:hlinkClick r:id="" action="ppaction://media"/>
            <a:extLst>
              <a:ext uri="{FF2B5EF4-FFF2-40B4-BE49-F238E27FC236}">
                <a16:creationId xmlns:a16="http://schemas.microsoft.com/office/drawing/2014/main" xmlns="" id="{6FC25941-830A-487B-A27F-3C328116E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15543" y="3058241"/>
            <a:ext cx="1368425" cy="1368425"/>
          </a:xfrm>
          <a:prstGeom prst="rect">
            <a:avLst/>
          </a:prstGeom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B0E277B5-758B-4B55-B123-DDF03247A654}"/>
              </a:ext>
            </a:extLst>
          </p:cNvPr>
          <p:cNvSpPr txBox="1"/>
          <p:nvPr/>
        </p:nvSpPr>
        <p:spPr>
          <a:xfrm>
            <a:off x="7629578" y="4743511"/>
            <a:ext cx="47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9A26ABD6-9257-46EA-8445-A93AE759C414}"/>
              </a:ext>
            </a:extLst>
          </p:cNvPr>
          <p:cNvSpPr txBox="1"/>
          <p:nvPr/>
        </p:nvSpPr>
        <p:spPr>
          <a:xfrm>
            <a:off x="5537616" y="5165209"/>
            <a:ext cx="350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she’s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interested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in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science</a:t>
            </a:r>
            <a:r>
              <a:rPr lang="hr-HR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DD191B98-6812-4319-9DE0-9ED46AF91D96}"/>
              </a:ext>
            </a:extLst>
          </p:cNvPr>
          <p:cNvSpPr txBox="1"/>
          <p:nvPr/>
        </p:nvSpPr>
        <p:spPr>
          <a:xfrm>
            <a:off x="5704021" y="5568290"/>
            <a:ext cx="463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she’s curious, brave and determined. 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40E34A26-E4F4-4716-BE15-2C03DED250DA}"/>
              </a:ext>
            </a:extLst>
          </p:cNvPr>
          <p:cNvSpPr txBox="1"/>
          <p:nvPr/>
        </p:nvSpPr>
        <p:spPr>
          <a:xfrm>
            <a:off x="5441939" y="5973073"/>
            <a:ext cx="463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she would like to travel to space.</a:t>
            </a:r>
            <a:endParaRPr lang="hr-H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6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8741DE6-AC28-498E-8713-697573A2F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134" y="60715"/>
            <a:ext cx="10795247" cy="673656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883835A-6B5E-4EA1-B22D-90E6619E1F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887" y="861134"/>
            <a:ext cx="7385227" cy="478273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F2CD3DC-BCF8-4893-996D-3628FAC69942}"/>
              </a:ext>
            </a:extLst>
          </p:cNvPr>
          <p:cNvSpPr txBox="1"/>
          <p:nvPr/>
        </p:nvSpPr>
        <p:spPr>
          <a:xfrm>
            <a:off x="1287262" y="1695635"/>
            <a:ext cx="450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Does this bus stop at every station?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FE5F18B-83FA-4313-9DC2-BF11B7C821AB}"/>
              </a:ext>
            </a:extLst>
          </p:cNvPr>
          <p:cNvSpPr txBox="1"/>
          <p:nvPr/>
        </p:nvSpPr>
        <p:spPr>
          <a:xfrm>
            <a:off x="1287262" y="2348746"/>
            <a:ext cx="450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time will the concert start tomorrow evening?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14242AA-6195-4E21-97D0-DFE8827D8B15}"/>
              </a:ext>
            </a:extLst>
          </p:cNvPr>
          <p:cNvSpPr txBox="1"/>
          <p:nvPr/>
        </p:nvSpPr>
        <p:spPr>
          <a:xfrm>
            <a:off x="1287261" y="2996776"/>
            <a:ext cx="450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are you doing this weekend?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3E0A03F-0D87-4B56-AD58-6D8B07FF471D}"/>
              </a:ext>
            </a:extLst>
          </p:cNvPr>
          <p:cNvSpPr txBox="1"/>
          <p:nvPr/>
        </p:nvSpPr>
        <p:spPr>
          <a:xfrm>
            <a:off x="1287261" y="3672290"/>
            <a:ext cx="450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They are not staying with a family this time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  <a:r>
              <a:rPr lang="en-US" sz="1600" dirty="0">
                <a:solidFill>
                  <a:srgbClr val="FF33CC"/>
                </a:solidFill>
              </a:rPr>
              <a:t>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ACAFB7A-E14A-4C92-B35B-5724290DCCA7}"/>
              </a:ext>
            </a:extLst>
          </p:cNvPr>
          <p:cNvSpPr txBox="1"/>
          <p:nvPr/>
        </p:nvSpPr>
        <p:spPr>
          <a:xfrm>
            <a:off x="1287260" y="4286284"/>
            <a:ext cx="450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time does the 7.30 train </a:t>
            </a:r>
            <a:r>
              <a:rPr lang="hr-HR" sz="1600" dirty="0" err="1">
                <a:solidFill>
                  <a:srgbClr val="FF33CC"/>
                </a:solidFill>
              </a:rPr>
              <a:t>arrive</a:t>
            </a:r>
            <a:r>
              <a:rPr lang="en-US" sz="1600" dirty="0">
                <a:solidFill>
                  <a:srgbClr val="FF33CC"/>
                </a:solidFill>
              </a:rPr>
              <a:t>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51A7BF5-2D5B-4B6F-B7A8-EEFBE79C760F}"/>
              </a:ext>
            </a:extLst>
          </p:cNvPr>
          <p:cNvSpPr txBox="1"/>
          <p:nvPr/>
        </p:nvSpPr>
        <p:spPr>
          <a:xfrm>
            <a:off x="1287260" y="4956531"/>
            <a:ext cx="450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soon will you take part in the contest?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4F1BA3-DD21-44FF-BFE7-7CD43740A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40" y="0"/>
            <a:ext cx="527032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EDB4488-B1A5-4A71-9031-2B2622EF01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23" y="1176606"/>
            <a:ext cx="4550935" cy="466671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4678DCA-2BF8-49D7-8064-9F910BED86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4057" y="303342"/>
            <a:ext cx="6553473" cy="641324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29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61B00-54CC-494D-BFB9-B001337E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A86AF1-7B5D-42B3-93AC-4DB87FE2B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3FA34A-B258-49E6-B456-4D350602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CA06C739-174C-4296-872A-1976C71B42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308" y="1987984"/>
            <a:ext cx="3240701" cy="966096"/>
          </a:xfrm>
          <a:prstGeom prst="rect">
            <a:avLst/>
          </a:prstGeom>
        </p:spPr>
      </p:pic>
      <p:pic>
        <p:nvPicPr>
          <p:cNvPr id="6" name="Slika 5">
            <a:hlinkClick r:id="rId6"/>
            <a:extLst>
              <a:ext uri="{FF2B5EF4-FFF2-40B4-BE49-F238E27FC236}">
                <a16:creationId xmlns:a16="http://schemas.microsoft.com/office/drawing/2014/main" xmlns="" id="{11161211-8720-4527-B1ED-BBF465D430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308" y="3488781"/>
            <a:ext cx="3240701" cy="890534"/>
          </a:xfrm>
          <a:prstGeom prst="rect">
            <a:avLst/>
          </a:prstGeom>
        </p:spPr>
      </p:pic>
      <p:pic>
        <p:nvPicPr>
          <p:cNvPr id="7" name="Slika 6">
            <a:hlinkClick r:id="rId8"/>
            <a:extLst>
              <a:ext uri="{FF2B5EF4-FFF2-40B4-BE49-F238E27FC236}">
                <a16:creationId xmlns:a16="http://schemas.microsoft.com/office/drawing/2014/main" xmlns="" id="{D962EE36-B4D0-4B78-8DEF-B1E42A434E3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0934" y="4940763"/>
            <a:ext cx="3195075" cy="1203340"/>
          </a:xfrm>
          <a:prstGeom prst="rect">
            <a:avLst/>
          </a:prstGeom>
        </p:spPr>
      </p:pic>
      <p:pic>
        <p:nvPicPr>
          <p:cNvPr id="8" name="Slika 7">
            <a:hlinkClick r:id="rId10"/>
            <a:extLst>
              <a:ext uri="{FF2B5EF4-FFF2-40B4-BE49-F238E27FC236}">
                <a16:creationId xmlns:a16="http://schemas.microsoft.com/office/drawing/2014/main" xmlns="" id="{C2DE246B-0C2A-4B9E-AE9C-B6FA6E6657E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13319" y="3161471"/>
            <a:ext cx="2430355" cy="1515159"/>
          </a:xfrm>
          <a:prstGeom prst="rect">
            <a:avLst/>
          </a:prstGeom>
        </p:spPr>
      </p:pic>
      <p:pic>
        <p:nvPicPr>
          <p:cNvPr id="9" name="Slika 8">
            <a:hlinkClick r:id="rId10"/>
            <a:extLst>
              <a:ext uri="{FF2B5EF4-FFF2-40B4-BE49-F238E27FC236}">
                <a16:creationId xmlns:a16="http://schemas.microsoft.com/office/drawing/2014/main" xmlns="" id="{BC348A4F-98CC-4BC6-AF19-0B2C7EA4888A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66740" y="3142695"/>
            <a:ext cx="2286339" cy="15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6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862524-E89C-471F-910D-280488F6B0F6}">
  <ds:schemaRefs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DE18BB-CDAB-4E02-8FDD-1D6E13235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A98010-5B04-4602-846F-C2C795F8DF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138</Words>
  <Application>Microsoft Office PowerPoint</Application>
  <PresentationFormat>Custom</PresentationFormat>
  <Paragraphs>35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2022-02-13T22:21:35Z</dcterms:created>
  <dcterms:modified xsi:type="dcterms:W3CDTF">2022-02-14T08:47:10Z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